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5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15D375-5F2E-494E-94FC-43086EBDD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1F0185-6990-9235-1B14-CB39C8FABBFB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4D755-9D3E-9AF8-9BC8-E166CF1D6AB3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82F529-3715-3D20-A06D-81886B4D060E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1F765F-E0AA-CB71-C4E1-9B0A2CB8C150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576024-419B-289C-E473-F5FC5332CC92}"/>
              </a:ext>
            </a:extLst>
          </p:cNvPr>
          <p:cNvSpPr txBox="1"/>
          <p:nvPr/>
        </p:nvSpPr>
        <p:spPr>
          <a:xfrm>
            <a:off x="248061" y="3326701"/>
            <a:ext cx="3490436" cy="2575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7" b="1" dirty="0">
                <a:latin typeface="+mj-lt"/>
              </a:rPr>
              <a:t>M 04/14 C Day</a:t>
            </a:r>
          </a:p>
          <a:p>
            <a:r>
              <a:rPr lang="en-US" sz="1467" b="1" dirty="0">
                <a:latin typeface="+mj-lt"/>
              </a:rPr>
              <a:t>T 04/15 A Day</a:t>
            </a:r>
          </a:p>
          <a:p>
            <a:r>
              <a:rPr lang="en-US" sz="1467" b="1" dirty="0">
                <a:latin typeface="+mj-lt"/>
              </a:rPr>
              <a:t>W 04/16 B Day</a:t>
            </a:r>
          </a:p>
          <a:p>
            <a:r>
              <a:rPr lang="en-US" sz="1467" b="1" dirty="0">
                <a:latin typeface="+mj-lt"/>
              </a:rPr>
              <a:t>Th 04/17 C Day</a:t>
            </a:r>
          </a:p>
          <a:p>
            <a:r>
              <a:rPr lang="en-US" sz="1467" b="1" dirty="0">
                <a:latin typeface="+mj-lt"/>
              </a:rPr>
              <a:t>F 04/18  3 Hour Early Release</a:t>
            </a:r>
          </a:p>
          <a:p>
            <a:r>
              <a:rPr lang="en-US" sz="1467" b="1" dirty="0">
                <a:latin typeface="+mj-lt"/>
              </a:rPr>
              <a:t>M  04/21 A Day</a:t>
            </a:r>
          </a:p>
          <a:p>
            <a:r>
              <a:rPr lang="en-US" sz="1467" b="1" dirty="0">
                <a:latin typeface="+mj-lt"/>
              </a:rPr>
              <a:t>T 04/22 B Day</a:t>
            </a:r>
          </a:p>
          <a:p>
            <a:r>
              <a:rPr lang="en-US" sz="1467" b="1" dirty="0">
                <a:latin typeface="+mj-lt"/>
              </a:rPr>
              <a:t>W 04/23 C Day</a:t>
            </a:r>
          </a:p>
          <a:p>
            <a:r>
              <a:rPr lang="en-US" sz="1467" b="1" dirty="0">
                <a:latin typeface="+mj-lt"/>
              </a:rPr>
              <a:t>Th 04/24 A Day</a:t>
            </a:r>
          </a:p>
          <a:p>
            <a:r>
              <a:rPr lang="en-US" sz="1467" b="1" dirty="0">
                <a:latin typeface="+mj-lt"/>
              </a:rPr>
              <a:t>F 04/25 B Day, Library Checkout </a:t>
            </a:r>
          </a:p>
          <a:p>
            <a:endParaRPr lang="en-US" sz="1467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9F183F-764E-D429-C46A-8E718F2B342C}"/>
              </a:ext>
            </a:extLst>
          </p:cNvPr>
          <p:cNvSpPr txBox="1"/>
          <p:nvPr/>
        </p:nvSpPr>
        <p:spPr>
          <a:xfrm>
            <a:off x="4001814" y="3307490"/>
            <a:ext cx="3490436" cy="3013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6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answer written multiple choice questions about key details in the text.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answer literal &amp; inferential questions about key details in the text.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utilize text features to locate chapters and the glossary to clarify the meaning of words.</a:t>
            </a:r>
          </a:p>
          <a:p>
            <a:endParaRPr lang="en-US" sz="1126" dirty="0">
              <a:latin typeface="+mj-lt"/>
            </a:endParaRPr>
          </a:p>
          <a:p>
            <a:r>
              <a:rPr lang="en-US" sz="1126" b="1" dirty="0">
                <a:latin typeface="+mj-lt"/>
              </a:rPr>
              <a:t>Math</a:t>
            </a:r>
            <a:endParaRPr lang="en-US" sz="11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measure an object twice by using different length units &amp; compare &amp; relate measurement to unit size.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measure to compare difference in lengths.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identify unknow numbers on a number line by using the interval as a reference point.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+mj-lt"/>
              </a:rPr>
              <a:t>I can solve word problems that involve </a:t>
            </a:r>
            <a:r>
              <a:rPr lang="en-US" sz="1100" dirty="0" err="1">
                <a:latin typeface="+mj-lt"/>
              </a:rPr>
              <a:t>measuremtnets</a:t>
            </a:r>
            <a:r>
              <a:rPr lang="en-US" sz="1100">
                <a:latin typeface="+mj-lt"/>
              </a:rPr>
              <a:t>.</a:t>
            </a:r>
            <a:endParaRPr lang="en-US" sz="1100" dirty="0">
              <a:latin typeface="+mj-lt"/>
            </a:endParaRPr>
          </a:p>
          <a:p>
            <a:r>
              <a:rPr lang="en-US" sz="1126" b="1" dirty="0">
                <a:latin typeface="+mj-lt"/>
              </a:rPr>
              <a:t>Science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explain why plants need light and water to grow.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63C1EF-BD1A-F792-8772-32BA0D29201F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B7E700D-631D-5BA8-04E4-856DB28FEB98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B066D2C-8043-4D1A-04C2-6656AED020C9}"/>
              </a:ext>
            </a:extLst>
          </p:cNvPr>
          <p:cNvSpPr txBox="1"/>
          <p:nvPr/>
        </p:nvSpPr>
        <p:spPr>
          <a:xfrm>
            <a:off x="3791803" y="7022337"/>
            <a:ext cx="3490436" cy="1897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If you would like to send in </a:t>
            </a:r>
          </a:p>
          <a:p>
            <a:r>
              <a:rPr lang="en-US" sz="1676" b="1" u="sng" dirty="0">
                <a:latin typeface="+mj-lt"/>
              </a:rPr>
              <a:t>Snacks for our class that would</a:t>
            </a:r>
          </a:p>
          <a:p>
            <a:r>
              <a:rPr lang="en-US" sz="1676" b="1" u="sng" dirty="0">
                <a:latin typeface="+mj-lt"/>
              </a:rPr>
              <a:t>Be great!!!!</a:t>
            </a:r>
          </a:p>
          <a:p>
            <a:endParaRPr lang="en-US" sz="1676" b="1" u="sng" dirty="0">
              <a:latin typeface="+mj-lt"/>
            </a:endParaRPr>
          </a:p>
          <a:p>
            <a:endParaRPr lang="en-US" sz="1676" b="1" u="sng" dirty="0">
              <a:latin typeface="+mj-lt"/>
            </a:endParaRPr>
          </a:p>
          <a:p>
            <a:r>
              <a:rPr lang="en-US" sz="1676" b="1" u="sng" dirty="0">
                <a:latin typeface="+mj-lt"/>
              </a:rPr>
              <a:t>Please continue to read with your</a:t>
            </a:r>
          </a:p>
          <a:p>
            <a:r>
              <a:rPr lang="en-US" sz="1676" b="1" u="sng" dirty="0">
                <a:latin typeface="+mj-lt"/>
              </a:rPr>
              <a:t>Child at home!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B4023F-88C4-5E43-91EE-8992D4723F56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70451ADE-C3B1-616C-607F-48A969FE1E82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1C21872B-4E98-AEA0-EB40-CDD99AE56527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April 11, 2025</a:t>
            </a:r>
          </a:p>
        </p:txBody>
      </p:sp>
    </p:spTree>
    <p:extLst>
      <p:ext uri="{BB962C8B-B14F-4D97-AF65-F5344CB8AC3E}">
        <p14:creationId xmlns:p14="http://schemas.microsoft.com/office/powerpoint/2010/main" val="326369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15760</TotalTime>
  <Words>294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20</cp:revision>
  <cp:lastPrinted>2025-03-31T18:58:22Z</cp:lastPrinted>
  <dcterms:created xsi:type="dcterms:W3CDTF">2025-01-28T21:01:04Z</dcterms:created>
  <dcterms:modified xsi:type="dcterms:W3CDTF">2025-04-07T19:01:30Z</dcterms:modified>
</cp:coreProperties>
</file>